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7" r:id="rId1"/>
  </p:sldMasterIdLst>
  <p:notesMasterIdLst>
    <p:notesMasterId r:id="rId3"/>
  </p:notesMasterIdLst>
  <p:sldIdLst>
    <p:sldId id="375" r:id="rId2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  <a:srgbClr val="2C4C72"/>
    <a:srgbClr val="3358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0" d="100"/>
          <a:sy n="70" d="100"/>
        </p:scale>
        <p:origin x="112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B0FEB3-DCCC-46DE-A11B-666931236A93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BC21D0-1FE0-43F1-A8B9-070635B95F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597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4583" y="966651"/>
            <a:ext cx="6458731" cy="3084185"/>
          </a:xfrm>
        </p:spPr>
        <p:txBody>
          <a:bodyPr anchor="ctr">
            <a:noAutofit/>
          </a:bodyPr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C8DBD-7709-4631-B16A-AD808A1936E7}" type="datetime1">
              <a:rPr lang="ru-RU" smtClean="0"/>
              <a:t>28.04.2025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221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3257F-E74F-408C-8B60-E2A096F72375}" type="datetime1">
              <a:rPr lang="ru-RU" smtClean="0"/>
              <a:t>28.04.2025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109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B942C-1336-40B9-9921-D788A8962D7F}" type="datetime1">
              <a:rPr lang="ru-RU" smtClean="0"/>
              <a:t>28.04.2025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820024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AEBD6-E99D-458E-8D6A-7A5ECE0FA7B3}" type="datetime1">
              <a:rPr lang="ru-RU" smtClean="0"/>
              <a:t>28.04.2025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258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76E83-704C-4AD8-A5AD-1F70D6F677B8}" type="datetime1">
              <a:rPr lang="ru-RU" smtClean="0"/>
              <a:t>28.04.2025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521592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CF9E0-AEAB-4DB3-AF0C-C32924F79F7F}" type="datetime1">
              <a:rPr lang="ru-RU" smtClean="0"/>
              <a:t>28.04.2025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30723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6240B-C536-4F08-A921-431998AC48A4}" type="datetime1">
              <a:rPr lang="ru-RU" smtClean="0"/>
              <a:t>28.04.2025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9822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1AA50-D3DF-43F3-8B1C-5E44209F4D76}" type="datetime1">
              <a:rPr lang="ru-RU" smtClean="0"/>
              <a:t>28.04.2025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493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27309-5112-4798-803F-6FA99558A3F6}" type="datetime1">
              <a:rPr lang="ru-RU" smtClean="0"/>
              <a:t>28.04.2025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4468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D75A3-B646-4A7C-90FD-E21B0BA229C9}" type="datetime1">
              <a:rPr lang="ru-RU" smtClean="0"/>
              <a:t>28.04.2025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076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7541623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528000" cy="38880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7313" y="2160589"/>
            <a:ext cx="3528000" cy="38880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4C13-69B6-4ACC-9904-50DB3A327212}" type="datetime1">
              <a:rPr lang="ru-RU" smtClean="0"/>
              <a:t>28.04.2025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2227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655C9-4477-4DB8-9993-0D9A86EAA76E}" type="datetime1">
              <a:rPr lang="ru-RU" smtClean="0"/>
              <a:t>28.04.2025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198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165B4-7069-42DA-A49E-D5FB5BAD0B0B}" type="datetime1">
              <a:rPr lang="ru-RU" smtClean="0"/>
              <a:t>28.04.2025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006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16FBC-A5BA-47D2-A575-7775799325FE}" type="datetime1">
              <a:rPr lang="ru-RU" smtClean="0"/>
              <a:t>28.04.2025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607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3E757-BD5A-4B18-9A42-E25176341BEF}" type="datetime1">
              <a:rPr lang="ru-RU" smtClean="0"/>
              <a:t>28.04.2025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790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53BEB-CA4C-4C8D-9957-AC9648B453A5}" type="datetime1">
              <a:rPr lang="ru-RU" smtClean="0"/>
              <a:t>28.04.2025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404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377589"/>
            <a:ext cx="7646126" cy="910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1776549"/>
            <a:ext cx="7815945" cy="44413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2081" y="6391738"/>
            <a:ext cx="9261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6B2FD-BF5C-4E6E-B5AE-F35EBAAC31D0}" type="datetime1">
              <a:rPr lang="ru-RU" smtClean="0"/>
              <a:t>28.04.2025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7362" y="639911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12905" y="639911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0000"/>
          </a:blip>
          <a:stretch>
            <a:fillRect/>
          </a:stretch>
        </p:blipFill>
        <p:spPr>
          <a:xfrm>
            <a:off x="8028384" y="1"/>
            <a:ext cx="1115616" cy="5229198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0000"/>
          </a:blip>
          <a:stretch>
            <a:fillRect/>
          </a:stretch>
        </p:blipFill>
        <p:spPr>
          <a:xfrm rot="10800000">
            <a:off x="0" y="5242847"/>
            <a:ext cx="1115616" cy="1628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721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3600" b="0" kern="1200">
          <a:solidFill>
            <a:schemeClr val="accent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rgbClr val="2C4C72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rgbClr val="2C4C7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rgbClr val="2C4C7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rgbClr val="2C4C7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rgbClr val="2C4C7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6" name="Текст 1"/>
          <p:cNvSpPr txBox="1">
            <a:spLocks/>
          </p:cNvSpPr>
          <p:nvPr/>
        </p:nvSpPr>
        <p:spPr>
          <a:xfrm>
            <a:off x="821917" y="1441940"/>
            <a:ext cx="7815945" cy="44413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rgbClr val="2C4C7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rgbClr val="2C4C7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rgbClr val="2C4C7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rgbClr val="2C4C7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rgbClr val="2C4C7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ru-RU" sz="2400" dirty="0" smtClean="0"/>
              <a:t>8(843</a:t>
            </a:r>
            <a:r>
              <a:rPr lang="ru-RU" sz="2400" dirty="0"/>
              <a:t>) 294-95-06 - отдел общего образования и итоговой аттестации обучающихся Министерства образования и науки Республики Татарстан;</a:t>
            </a:r>
          </a:p>
          <a:p>
            <a:pPr marL="0" indent="0" fontAlgn="base">
              <a:buNone/>
            </a:pPr>
            <a:r>
              <a:rPr lang="ru-RU" sz="2400" dirty="0" smtClean="0"/>
              <a:t>8(843</a:t>
            </a:r>
            <a:r>
              <a:rPr lang="ru-RU" sz="2400" dirty="0"/>
              <a:t>) 237-74-84 - Департамент надзора и контроля в сфере образования Министерства образования и науки Республики Татарстан;</a:t>
            </a:r>
          </a:p>
          <a:p>
            <a:pPr marL="0" indent="0" fontAlgn="base">
              <a:buNone/>
            </a:pPr>
            <a:r>
              <a:rPr lang="ru-RU" sz="2400" dirty="0" smtClean="0"/>
              <a:t>(85595) 5-15-61 – заместитель начальника по учебно-методической работе</a:t>
            </a:r>
          </a:p>
          <a:p>
            <a:pPr marL="0" indent="0" fontAlgn="base">
              <a:buNone/>
            </a:pPr>
            <a:r>
              <a:rPr lang="ru-RU" sz="2400" dirty="0" smtClean="0"/>
              <a:t>(</a:t>
            </a:r>
            <a:r>
              <a:rPr lang="ru-RU" sz="2400" dirty="0"/>
              <a:t>85595) </a:t>
            </a:r>
            <a:r>
              <a:rPr lang="ru-RU" sz="2400" dirty="0" smtClean="0"/>
              <a:t>5-12-15</a:t>
            </a:r>
            <a:r>
              <a:rPr lang="ru-RU" sz="2400" dirty="0"/>
              <a:t> – муниципальный координатор ЕГЭ</a:t>
            </a:r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970238" y="469311"/>
            <a:ext cx="67550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accent1"/>
                </a:solidFill>
              </a:rPr>
              <a:t>Телефоны "горячих линий" </a:t>
            </a:r>
            <a:r>
              <a:rPr lang="ru-RU" sz="3200" b="1" dirty="0" smtClean="0">
                <a:solidFill>
                  <a:schemeClr val="accent1"/>
                </a:solidFill>
              </a:rPr>
              <a:t>ЕГЭ </a:t>
            </a:r>
            <a:endParaRPr lang="ru-RU" sz="3200" b="1" dirty="0">
              <a:solidFill>
                <a:schemeClr val="accent1"/>
              </a:solidFill>
            </a:endParaRPr>
          </a:p>
        </p:txBody>
      </p:sp>
      <p:pic>
        <p:nvPicPr>
          <p:cNvPr id="5" name="Picture 4" descr="https://detskiysadv2.02edu.ru/upload/iblock/3de/zatwi86idjb8f23rcefjqjran9cwcksy/%D0%9B%D0%BE%D0%B3%D0%BE%2080%20%D0%BB%D0%B5%D1%82.png">
            <a:extLst>
              <a:ext uri="{FF2B5EF4-FFF2-40B4-BE49-F238E27FC236}">
                <a16:creationId xmlns:a16="http://schemas.microsoft.com/office/drawing/2014/main" id="{4898145A-EFE9-EFCA-BB57-2D0E069663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8312" y="42828"/>
            <a:ext cx="1017231" cy="1437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2652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1426</TotalTime>
  <Words>57</Words>
  <Application>Microsoft Office PowerPoint</Application>
  <PresentationFormat>Экран (4:3)</PresentationFormat>
  <Paragraphs>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Trebuchet MS</vt:lpstr>
      <vt:lpstr>Wingdings 3</vt:lpstr>
      <vt:lpstr>Аспект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муниципальной системы образования  в контексте основных стратегических ориентиров: достижения, проблемы, перспективы</dc:title>
  <dc:creator>РС</dc:creator>
  <cp:lastModifiedBy>User</cp:lastModifiedBy>
  <cp:revision>107</cp:revision>
  <cp:lastPrinted>2024-03-22T06:59:42Z</cp:lastPrinted>
  <dcterms:created xsi:type="dcterms:W3CDTF">2022-08-25T09:24:51Z</dcterms:created>
  <dcterms:modified xsi:type="dcterms:W3CDTF">2025-04-28T08:39:01Z</dcterms:modified>
</cp:coreProperties>
</file>